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7" r:id="rId4"/>
    <p:sldId id="257" r:id="rId5"/>
    <p:sldId id="260" r:id="rId6"/>
    <p:sldId id="258" r:id="rId7"/>
    <p:sldId id="259" r:id="rId8"/>
    <p:sldId id="261" r:id="rId9"/>
    <p:sldId id="262" r:id="rId10"/>
    <p:sldId id="269" r:id="rId11"/>
    <p:sldId id="266" r:id="rId12"/>
    <p:sldId id="263" r:id="rId13"/>
    <p:sldId id="270" r:id="rId14"/>
    <p:sldId id="271" r:id="rId15"/>
    <p:sldId id="264" r:id="rId16"/>
    <p:sldId id="265" r:id="rId17"/>
    <p:sldId id="272" r:id="rId1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472" autoAdjust="0"/>
    <p:restoredTop sz="94660"/>
  </p:normalViewPr>
  <p:slideViewPr>
    <p:cSldViewPr>
      <p:cViewPr>
        <p:scale>
          <a:sx n="118" d="100"/>
          <a:sy n="118" d="100"/>
        </p:scale>
        <p:origin x="-1470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50962-1453-40F1-AF57-3094439C7F71}" type="datetimeFigureOut">
              <a:rPr lang="it-IT" smtClean="0"/>
              <a:pPr/>
              <a:t>24/05/2017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78C26-48DC-428B-AD2A-BE404F3700C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50962-1453-40F1-AF57-3094439C7F71}" type="datetimeFigureOut">
              <a:rPr lang="it-IT" smtClean="0"/>
              <a:pPr/>
              <a:t>24/05/2017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78C26-48DC-428B-AD2A-BE404F3700C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50962-1453-40F1-AF57-3094439C7F71}" type="datetimeFigureOut">
              <a:rPr lang="it-IT" smtClean="0"/>
              <a:pPr/>
              <a:t>24/05/2017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78C26-48DC-428B-AD2A-BE404F3700C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50962-1453-40F1-AF57-3094439C7F71}" type="datetimeFigureOut">
              <a:rPr lang="it-IT" smtClean="0"/>
              <a:pPr/>
              <a:t>24/05/2017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78C26-48DC-428B-AD2A-BE404F3700C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50962-1453-40F1-AF57-3094439C7F71}" type="datetimeFigureOut">
              <a:rPr lang="it-IT" smtClean="0"/>
              <a:pPr/>
              <a:t>24/05/2017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78C26-48DC-428B-AD2A-BE404F3700C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50962-1453-40F1-AF57-3094439C7F71}" type="datetimeFigureOut">
              <a:rPr lang="it-IT" smtClean="0"/>
              <a:pPr/>
              <a:t>24/05/2017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78C26-48DC-428B-AD2A-BE404F3700C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50962-1453-40F1-AF57-3094439C7F71}" type="datetimeFigureOut">
              <a:rPr lang="it-IT" smtClean="0"/>
              <a:pPr/>
              <a:t>24/05/2017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78C26-48DC-428B-AD2A-BE404F3700C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50962-1453-40F1-AF57-3094439C7F71}" type="datetimeFigureOut">
              <a:rPr lang="it-IT" smtClean="0"/>
              <a:pPr/>
              <a:t>24/05/2017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78C26-48DC-428B-AD2A-BE404F3700C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50962-1453-40F1-AF57-3094439C7F71}" type="datetimeFigureOut">
              <a:rPr lang="it-IT" smtClean="0"/>
              <a:pPr/>
              <a:t>24/05/2017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78C26-48DC-428B-AD2A-BE404F3700C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50962-1453-40F1-AF57-3094439C7F71}" type="datetimeFigureOut">
              <a:rPr lang="it-IT" smtClean="0"/>
              <a:pPr/>
              <a:t>24/05/2017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78C26-48DC-428B-AD2A-BE404F3700C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50962-1453-40F1-AF57-3094439C7F71}" type="datetimeFigureOut">
              <a:rPr lang="it-IT" smtClean="0"/>
              <a:pPr/>
              <a:t>24/05/2017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78C26-48DC-428B-AD2A-BE404F3700C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50962-1453-40F1-AF57-3094439C7F71}" type="datetimeFigureOut">
              <a:rPr lang="it-IT" smtClean="0"/>
              <a:pPr/>
              <a:t>24/05/2017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78C26-48DC-428B-AD2A-BE404F3700C7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Rilevazione bisogni formativi - CTI 21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4286256"/>
            <a:ext cx="6400800" cy="1352544"/>
          </a:xfrm>
        </p:spPr>
        <p:txBody>
          <a:bodyPr>
            <a:normAutofit/>
          </a:bodyPr>
          <a:lstStyle/>
          <a:p>
            <a:r>
              <a:rPr lang="it-IT" dirty="0" smtClean="0">
                <a:solidFill>
                  <a:schemeClr val="tx1"/>
                </a:solidFill>
              </a:rPr>
              <a:t>Corso di formazione – competenze inclusive</a:t>
            </a:r>
            <a:endParaRPr lang="it-IT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GLI STRUMENTI PIÙ UTILIZZATI …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smtClean="0"/>
              <a:t>VALUTAZIONE TRA PARI</a:t>
            </a:r>
          </a:p>
          <a:p>
            <a:pPr>
              <a:buNone/>
            </a:pPr>
            <a:endParaRPr lang="it-IT" dirty="0" smtClean="0"/>
          </a:p>
          <a:p>
            <a:r>
              <a:rPr lang="it-IT" dirty="0" smtClean="0"/>
              <a:t>RUBRICHE AUTOVALUTATIVE</a:t>
            </a:r>
          </a:p>
          <a:p>
            <a:pPr>
              <a:buNone/>
            </a:pPr>
            <a:endParaRPr lang="it-IT" dirty="0" smtClean="0"/>
          </a:p>
          <a:p>
            <a:r>
              <a:rPr lang="it-IT" dirty="0" smtClean="0"/>
              <a:t>AUTOVALUTAZIONE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357322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OBIETTIVO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it-IT" dirty="0" smtClean="0"/>
              <a:t>	</a:t>
            </a:r>
          </a:p>
          <a:p>
            <a:pPr algn="just">
              <a:buNone/>
            </a:pPr>
            <a:endParaRPr lang="it-IT" dirty="0"/>
          </a:p>
          <a:p>
            <a:pPr algn="just">
              <a:buNone/>
            </a:pPr>
            <a:r>
              <a:rPr lang="it-IT" dirty="0" smtClean="0"/>
              <a:t>	Rilevare le necessità dei docenti curricolari per </a:t>
            </a:r>
          </a:p>
          <a:p>
            <a:pPr algn="just">
              <a:buNone/>
            </a:pPr>
            <a:r>
              <a:rPr lang="it-IT" dirty="0" smtClean="0"/>
              <a:t>	</a:t>
            </a:r>
          </a:p>
          <a:p>
            <a:pPr algn="just">
              <a:buNone/>
            </a:pPr>
            <a:r>
              <a:rPr lang="it-IT" dirty="0" smtClean="0"/>
              <a:t>		strutturare una didattica inclusiva. </a:t>
            </a:r>
          </a:p>
          <a:p>
            <a:pPr algn="just"/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BES\Downloads\FullSizeRender (8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714356"/>
            <a:ext cx="7286676" cy="5429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071570"/>
          </a:xfrm>
        </p:spPr>
        <p:txBody>
          <a:bodyPr/>
          <a:lstStyle/>
          <a:p>
            <a:r>
              <a:rPr lang="it-IT" dirty="0" smtClean="0"/>
              <a:t>CONCETTO </a:t>
            </a:r>
            <a:r>
              <a:rPr lang="it-IT" dirty="0" err="1" smtClean="0"/>
              <a:t>DI</a:t>
            </a:r>
            <a:r>
              <a:rPr lang="it-IT" dirty="0" smtClean="0"/>
              <a:t> COMPETENZA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it-IT" dirty="0" smtClean="0"/>
              <a:t>	</a:t>
            </a:r>
          </a:p>
          <a:p>
            <a:pPr algn="just">
              <a:buNone/>
            </a:pPr>
            <a:r>
              <a:rPr lang="it-IT" dirty="0" smtClean="0"/>
              <a:t>	</a:t>
            </a:r>
          </a:p>
          <a:p>
            <a:pPr algn="just">
              <a:buNone/>
            </a:pPr>
            <a:r>
              <a:rPr lang="it-IT" dirty="0" smtClean="0"/>
              <a:t>	Alla domanda: “Riporti </a:t>
            </a:r>
            <a:r>
              <a:rPr lang="it-IT" dirty="0"/>
              <a:t>un esempio di competenza che richiede ai suoi alunni in relazione alla sua </a:t>
            </a:r>
            <a:r>
              <a:rPr lang="it-IT" dirty="0" smtClean="0"/>
              <a:t>disciplina” …</a:t>
            </a:r>
          </a:p>
          <a:p>
            <a:pPr>
              <a:buNone/>
            </a:pPr>
            <a:endParaRPr lang="it-IT" dirty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285884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CONOSCENZA, ABILITÀ O COMPETENZA?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>
            <a:normAutofit/>
          </a:bodyPr>
          <a:lstStyle/>
          <a:p>
            <a:pPr>
              <a:buNone/>
            </a:pPr>
            <a:endParaRPr lang="it-IT" dirty="0" smtClean="0"/>
          </a:p>
          <a:p>
            <a:pPr algn="just">
              <a:buNone/>
            </a:pPr>
            <a:r>
              <a:rPr lang="it-IT" dirty="0" smtClean="0"/>
              <a:t>	… circa la metà dei docenti “intervistati” non ha riportato esempi di competenza in relazione  alla propria disciplina di insegnamento.</a:t>
            </a:r>
          </a:p>
          <a:p>
            <a:pPr algn="just">
              <a:buNone/>
            </a:pPr>
            <a:r>
              <a:rPr lang="it-IT" dirty="0" smtClean="0"/>
              <a:t>	</a:t>
            </a:r>
            <a:r>
              <a:rPr lang="it-IT" dirty="0" smtClean="0">
                <a:sym typeface="Wingdings" panose="05000000000000000000" pitchFamily="2" charset="2"/>
              </a:rPr>
              <a:t> </a:t>
            </a:r>
            <a:r>
              <a:rPr lang="it-IT" dirty="0" smtClean="0"/>
              <a:t>Quindi sarebbe utile ipotizzare un</a:t>
            </a:r>
            <a:r>
              <a:rPr lang="it-IT" sz="2800" dirty="0" smtClean="0"/>
              <a:t> </a:t>
            </a:r>
            <a:r>
              <a:rPr lang="it-IT" sz="2800" i="1" dirty="0" smtClean="0"/>
              <a:t>workshop ad hoc </a:t>
            </a:r>
            <a:r>
              <a:rPr lang="it-IT" sz="2800" dirty="0" smtClean="0"/>
              <a:t>sul concetto di Competenza.</a:t>
            </a:r>
            <a:r>
              <a:rPr lang="it-IT" dirty="0" smtClean="0"/>
              <a:t>	</a:t>
            </a:r>
            <a:endParaRPr lang="it-I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BES\Downloads\FullSizeRender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857232"/>
            <a:ext cx="7000924" cy="51435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BES\Downloads\FullSizeRender (10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714356"/>
            <a:ext cx="7072362" cy="52149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57224" y="1928802"/>
            <a:ext cx="7772400" cy="2214578"/>
          </a:xfrm>
        </p:spPr>
        <p:txBody>
          <a:bodyPr>
            <a:normAutofit/>
          </a:bodyPr>
          <a:lstStyle/>
          <a:p>
            <a:pPr algn="ctr"/>
            <a:r>
              <a:rPr lang="it-IT" sz="4800" dirty="0" smtClean="0">
                <a:solidFill>
                  <a:schemeClr val="tx1"/>
                </a:solidFill>
              </a:rPr>
              <a:t>GRAZIE </a:t>
            </a:r>
            <a:endParaRPr lang="it-IT" sz="4800" dirty="0">
              <a:solidFill>
                <a:schemeClr val="tx1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857224" y="5643578"/>
            <a:ext cx="3429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Prof. Federico Militante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285884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PERSONE CHE HANNO PARTECIPATO ALLA RILEVAZIONE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983047"/>
          </a:xfrm>
        </p:spPr>
        <p:txBody>
          <a:bodyPr/>
          <a:lstStyle/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	</a:t>
            </a:r>
          </a:p>
          <a:p>
            <a:pPr algn="ctr">
              <a:buNone/>
            </a:pPr>
            <a:r>
              <a:rPr lang="it-IT" dirty="0"/>
              <a:t>	</a:t>
            </a:r>
            <a:r>
              <a:rPr lang="it-IT" dirty="0" smtClean="0"/>
              <a:t>167 Docenti curricolari di 61 scuole hanno compilato il </a:t>
            </a:r>
            <a:r>
              <a:rPr lang="it-IT" dirty="0" err="1" smtClean="0"/>
              <a:t>form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PRODOTTO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it-IT" dirty="0" smtClean="0"/>
              <a:t>	</a:t>
            </a:r>
          </a:p>
          <a:p>
            <a:pPr algn="just">
              <a:buNone/>
            </a:pPr>
            <a:r>
              <a:rPr lang="it-IT" dirty="0" smtClean="0"/>
              <a:t>	La rilevazione dei bisogni consente la progettazione di un  corso di formazione che tragga spunto dalle esigenze della quotidianità scolastica e che permetta di sperimentare attraverso laboratori nuove metodologie e nuovi strumenti suggeriti dai nuovi orientamenti </a:t>
            </a:r>
            <a:r>
              <a:rPr lang="it-IT" dirty="0" err="1" smtClean="0"/>
              <a:t>pedagogico-didattici</a:t>
            </a:r>
            <a:r>
              <a:rPr lang="it-IT" dirty="0" smtClean="0"/>
              <a:t>.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SCUOLE DELLA RETE</a:t>
            </a:r>
            <a:endParaRPr lang="it-IT" dirty="0"/>
          </a:p>
        </p:txBody>
      </p:sp>
      <p:pic>
        <p:nvPicPr>
          <p:cNvPr id="1026" name="Picture 2" descr="C:\Users\BES\Downloads\FullSizeRender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38712" y="1600200"/>
            <a:ext cx="5266575" cy="4525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CO-TEACHING</a:t>
            </a:r>
            <a:endParaRPr lang="it-IT" dirty="0"/>
          </a:p>
        </p:txBody>
      </p:sp>
      <p:pic>
        <p:nvPicPr>
          <p:cNvPr id="2050" name="Picture 2" descr="C:\Users\BES\Downloads\FullSizeRender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4857" y="1600200"/>
            <a:ext cx="4034285" cy="4525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PERSONALIZZAZIONE E INDIVIDUALIZZAZIONE</a:t>
            </a:r>
            <a:endParaRPr lang="it-IT" dirty="0"/>
          </a:p>
        </p:txBody>
      </p:sp>
      <p:pic>
        <p:nvPicPr>
          <p:cNvPr id="3074" name="Picture 2" descr="C:\Users\BES\Downloads\FullSizeRender (2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1600200"/>
            <a:ext cx="5214973" cy="4525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BES\Downloads\FullSizeRender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714356"/>
            <a:ext cx="7143800" cy="54292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BES\Downloads\FullSizeRender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1071546"/>
            <a:ext cx="5286412" cy="49156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BES\Downloads\FullSizeRender (7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642918"/>
            <a:ext cx="6858048" cy="5429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Gradazioni di grigio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51</Words>
  <Application>Microsoft Office PowerPoint</Application>
  <PresentationFormat>Presentazione su schermo (4:3)</PresentationFormat>
  <Paragraphs>37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18" baseType="lpstr">
      <vt:lpstr>Tema di Office</vt:lpstr>
      <vt:lpstr>Rilevazione bisogni formativi - CTI 21</vt:lpstr>
      <vt:lpstr>PERSONE CHE HANNO PARTECIPATO ALLA RILEVAZIONE</vt:lpstr>
      <vt:lpstr>PRODOTTO</vt:lpstr>
      <vt:lpstr>SCUOLE DELLA RETE</vt:lpstr>
      <vt:lpstr>CO-TEACHING</vt:lpstr>
      <vt:lpstr>PERSONALIZZAZIONE E INDIVIDUALIZZAZIONE</vt:lpstr>
      <vt:lpstr>Diapositiva 7</vt:lpstr>
      <vt:lpstr>Diapositiva 8</vt:lpstr>
      <vt:lpstr>Diapositiva 9</vt:lpstr>
      <vt:lpstr>GLI STRUMENTI PIÙ UTILIZZATI …</vt:lpstr>
      <vt:lpstr> OBIETTIVO</vt:lpstr>
      <vt:lpstr>Diapositiva 12</vt:lpstr>
      <vt:lpstr>CONCETTO DI COMPETENZA</vt:lpstr>
      <vt:lpstr>CONOSCENZA, ABILITÀ O COMPETENZA?</vt:lpstr>
      <vt:lpstr>Diapositiva 15</vt:lpstr>
      <vt:lpstr>Diapositiva 16</vt:lpstr>
      <vt:lpstr>Diapositiva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BES</dc:creator>
  <cp:lastModifiedBy>BES</cp:lastModifiedBy>
  <cp:revision>22</cp:revision>
  <dcterms:created xsi:type="dcterms:W3CDTF">2017-05-22T07:51:40Z</dcterms:created>
  <dcterms:modified xsi:type="dcterms:W3CDTF">2017-05-24T07:39:56Z</dcterms:modified>
</cp:coreProperties>
</file>